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3/12/2009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ENNHSH"/>
          <p:cNvPicPr>
            <a:picLocks noChangeAspect="1" noChangeArrowheads="1"/>
          </p:cNvPicPr>
          <p:nvPr/>
        </p:nvPicPr>
        <p:blipFill>
          <a:blip r:embed="rId2" cstate="print"/>
          <a:srcRect l="10007" r="2403"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11125" y="908050"/>
            <a:ext cx="4032250" cy="489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kern="10" dirty="0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Ἡ Παρθένος </a:t>
            </a:r>
          </a:p>
          <a:p>
            <a:pPr algn="ctr">
              <a:defRPr/>
            </a:pPr>
            <a:r>
              <a:rPr lang="el-GR" sz="3600" kern="10" dirty="0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σήμερον, </a:t>
            </a:r>
          </a:p>
          <a:p>
            <a:pPr algn="ctr">
              <a:defRPr/>
            </a:pPr>
            <a:r>
              <a:rPr lang="el-GR" sz="3600" kern="10" dirty="0" err="1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τὸν</a:t>
            </a:r>
            <a:r>
              <a:rPr lang="el-GR" sz="3600" kern="10" dirty="0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</a:t>
            </a:r>
            <a:r>
              <a:rPr lang="el-GR" sz="3600" kern="10" dirty="0" err="1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ὑπερούσιον</a:t>
            </a:r>
            <a:r>
              <a:rPr lang="el-GR" sz="3600" kern="10" dirty="0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l-GR" sz="3600" kern="10" dirty="0">
                <a:ln w="1841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τίκτει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phli;a"/>
          <p:cNvPicPr>
            <a:picLocks noChangeAspect="1" noChangeArrowheads="1"/>
          </p:cNvPicPr>
          <p:nvPr/>
        </p:nvPicPr>
        <p:blipFill>
          <a:blip r:embed="rId2" cstate="print"/>
          <a:srcRect r="2686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268538" y="2852738"/>
            <a:ext cx="4537075" cy="256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καὶ</a:t>
            </a:r>
            <a:r>
              <a:rPr lang="el-GR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ἡ </a:t>
            </a:r>
            <a:r>
              <a:rPr lang="el-GR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γῆ</a:t>
            </a:r>
            <a:r>
              <a:rPr lang="el-GR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</a:t>
            </a:r>
            <a:r>
              <a:rPr lang="el-GR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τὸ</a:t>
            </a:r>
            <a:r>
              <a:rPr lang="el-GR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Σπήλαιον</a:t>
            </a:r>
          </a:p>
          <a:p>
            <a:pPr algn="ctr">
              <a:defRPr/>
            </a:pPr>
            <a:r>
              <a:rPr lang="el-GR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τῷ</a:t>
            </a:r>
            <a:r>
              <a:rPr lang="el-GR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</a:t>
            </a:r>
            <a:r>
              <a:rPr lang="el-GR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ἀπροσίτω</a:t>
            </a:r>
            <a:r>
              <a:rPr lang="el-GR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 προσάγει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9970"/>
          <a:stretch>
            <a:fillRect/>
          </a:stretch>
        </p:blipFill>
        <p:spPr bwMode="auto">
          <a:xfrm>
            <a:off x="6286500" y="0"/>
            <a:ext cx="407828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k53"/>
          <p:cNvPicPr>
            <a:picLocks noChangeAspect="1" noChangeArrowheads="1"/>
          </p:cNvPicPr>
          <p:nvPr/>
        </p:nvPicPr>
        <p:blipFill>
          <a:blip r:embed="rId3" cstate="print"/>
          <a:srcRect t="5902" b="5902"/>
          <a:stretch>
            <a:fillRect/>
          </a:stretch>
        </p:blipFill>
        <p:spPr bwMode="auto">
          <a:xfrm>
            <a:off x="-468313" y="0"/>
            <a:ext cx="446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 rot="20790830">
            <a:off x="375984" y="480933"/>
            <a:ext cx="7160936" cy="59093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l-GR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Ἄγγελοι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l-GR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μετὰ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l-G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Ποιμένων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l-GR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δοξολογοῦσι</a:t>
            </a:r>
            <a:endParaRPr lang="el-G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:\ΧΡΙΣΤΟΥΓΕΝΝΑ\wisem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948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357166"/>
            <a:ext cx="92336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Μάγοι </a:t>
            </a:r>
            <a:r>
              <a:rPr lang="el-GR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δὲ</a:t>
            </a:r>
            <a:r>
              <a:rPr lang="el-G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μετὰ</a:t>
            </a:r>
            <a:r>
              <a:rPr lang="el-G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ἀστέρος</a:t>
            </a:r>
            <a:r>
              <a:rPr lang="el-G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ὁδοιποροῦσι</a:t>
            </a:r>
            <a:endParaRPr lang="el-G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:\ΧΡΙΣΤΟΥΓΕΝΝΑ\romiosyni_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35834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Δι᾿</a:t>
            </a:r>
            <a:r>
              <a:rPr lang="el-GR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ἡμᾶς</a:t>
            </a:r>
            <a:r>
              <a:rPr lang="el-GR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γὰρ</a:t>
            </a:r>
            <a:r>
              <a:rPr lang="el-GR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ἐγεννήθη</a:t>
            </a:r>
            <a:r>
              <a:rPr lang="el-GR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defRPr/>
            </a:pP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l-GR" sz="54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Παιδίον</a:t>
            </a:r>
            <a:r>
              <a:rPr lang="el-GR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νέον, </a:t>
            </a:r>
            <a:r>
              <a:rPr lang="en-US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88900" dist="101600" dir="2400000" sx="102000" sy="102000" algn="tl" rotWithShape="0">
                    <a:schemeClr val="tx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l-GR" sz="5400" dirty="0">
              <a:ln w="18415" cmpd="sng">
                <a:solidFill>
                  <a:srgbClr val="C00000"/>
                </a:solidFill>
                <a:prstDash val="solid"/>
              </a:ln>
              <a:effectLst>
                <a:outerShdw blurRad="88900" dist="101600" dir="2400000" sx="102000" sy="102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11"/>
          <p:cNvPicPr>
            <a:picLocks noChangeAspect="1" noChangeArrowheads="1"/>
          </p:cNvPicPr>
          <p:nvPr/>
        </p:nvPicPr>
        <p:blipFill>
          <a:blip r:embed="rId2" cstate="print"/>
          <a:srcRect l="11058" t="12552" r="6960" b="11176"/>
          <a:stretch>
            <a:fillRect/>
          </a:stretch>
        </p:blipFill>
        <p:spPr bwMode="auto">
          <a:xfrm>
            <a:off x="0" y="214313"/>
            <a:ext cx="92138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3676077" y="285728"/>
            <a:ext cx="5610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ὁ </a:t>
            </a:r>
            <a:r>
              <a:rPr lang="el-GR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πρὸ</a:t>
            </a:r>
            <a:r>
              <a:rPr lang="el-G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αἰώνων</a:t>
            </a:r>
            <a:r>
              <a:rPr lang="el-G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Θεός</a:t>
            </a:r>
            <a:endParaRPr lang="el-GR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Προβολή στην οθόνη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2009-12-03T10:27:46Z</dcterms:created>
  <dcterms:modified xsi:type="dcterms:W3CDTF">2009-12-03T10:28:09Z</dcterms:modified>
</cp:coreProperties>
</file>